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7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174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8CE0E-57D8-47ED-B1B5-9326DC78D05A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DBAC8-9854-4735-B374-30E7E50AB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218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8CE0E-57D8-47ED-B1B5-9326DC78D05A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DBAC8-9854-4735-B374-30E7E50AB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44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8CE0E-57D8-47ED-B1B5-9326DC78D05A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DBAC8-9854-4735-B374-30E7E50AB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113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8CE0E-57D8-47ED-B1B5-9326DC78D05A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DBAC8-9854-4735-B374-30E7E50AB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1197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8CE0E-57D8-47ED-B1B5-9326DC78D05A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DBAC8-9854-4735-B374-30E7E50AB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03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8CE0E-57D8-47ED-B1B5-9326DC78D05A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DBAC8-9854-4735-B374-30E7E50AB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998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8CE0E-57D8-47ED-B1B5-9326DC78D05A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DBAC8-9854-4735-B374-30E7E50AB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23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8CE0E-57D8-47ED-B1B5-9326DC78D05A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DBAC8-9854-4735-B374-30E7E50AB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09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8CE0E-57D8-47ED-B1B5-9326DC78D05A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DBAC8-9854-4735-B374-30E7E50AB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048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8CE0E-57D8-47ED-B1B5-9326DC78D05A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DBAC8-9854-4735-B374-30E7E50AB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1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8CE0E-57D8-47ED-B1B5-9326DC78D05A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DBAC8-9854-4735-B374-30E7E50AB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249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8CE0E-57D8-47ED-B1B5-9326DC78D05A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DBAC8-9854-4735-B374-30E7E50AB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345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95288" y="549275"/>
            <a:ext cx="8351837" cy="5832475"/>
          </a:xfrm>
          <a:prstGeom prst="rect">
            <a:avLst/>
          </a:prstGeom>
          <a:noFill/>
          <a:ln w="38100">
            <a:solidFill>
              <a:srgbClr val="C80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39750" y="854075"/>
            <a:ext cx="8064500" cy="1868488"/>
          </a:xfrm>
          <a:prstGeom prst="rect">
            <a:avLst/>
          </a:prstGeom>
          <a:solidFill>
            <a:schemeClr val="bg1"/>
          </a:solidFill>
          <a:ln w="38100">
            <a:solidFill>
              <a:srgbClr val="C80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日本乳房オンコプラスティックサージャリー学会総会</a:t>
            </a:r>
            <a:r>
              <a:rPr lang="en-US" altLang="ja-JP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en-US" altLang="ja-JP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利益相反 開示</a:t>
            </a:r>
            <a:r>
              <a:rPr lang="en-US" altLang="ja-JP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en-US" altLang="ja-JP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所属・氏名</a:t>
            </a:r>
          </a:p>
        </p:txBody>
      </p:sp>
      <p:pic>
        <p:nvPicPr>
          <p:cNvPr id="6" name="図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1897063"/>
            <a:ext cx="915988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テキスト ボックス 4"/>
          <p:cNvSpPr txBox="1">
            <a:spLocks noChangeArrowheads="1"/>
          </p:cNvSpPr>
          <p:nvPr/>
        </p:nvSpPr>
        <p:spPr bwMode="auto">
          <a:xfrm>
            <a:off x="684213" y="3084513"/>
            <a:ext cx="78486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1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</a:t>
            </a:r>
            <a:r>
              <a:rPr lang="ja-JP" altLang="en-US" sz="2100" dirty="0" smtClean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関連した開示</a:t>
            </a:r>
            <a:r>
              <a:rPr lang="ja-JP" altLang="en-US" sz="21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すべき利益相</a:t>
            </a:r>
            <a:r>
              <a:rPr lang="ja-JP" altLang="en-US" sz="2100" dirty="0" smtClean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反関係</a:t>
            </a:r>
            <a:endParaRPr lang="ja-JP" altLang="en-US" sz="2100" dirty="0">
              <a:solidFill>
                <a:srgbClr val="00206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テキスト ボックス 7"/>
          <p:cNvSpPr txBox="1">
            <a:spLocks noChangeArrowheads="1"/>
          </p:cNvSpPr>
          <p:nvPr/>
        </p:nvSpPr>
        <p:spPr bwMode="auto">
          <a:xfrm>
            <a:off x="827088" y="3860800"/>
            <a:ext cx="7848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645025" algn="l"/>
              </a:tabLst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645025" algn="l"/>
              </a:tabLst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645025" algn="l"/>
              </a:tabLs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645025" algn="l"/>
              </a:tabLs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4645025" algn="l"/>
              </a:tabLs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645025" algn="l"/>
              </a:tabLs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645025" algn="l"/>
              </a:tabLs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645025" algn="l"/>
              </a:tabLs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645025" algn="l"/>
              </a:tabLs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206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4.</a:t>
            </a:r>
            <a:r>
              <a:rPr lang="ja-JP" altLang="en-US" sz="2400" dirty="0">
                <a:solidFill>
                  <a:srgbClr val="00206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 講演料：</a:t>
            </a:r>
            <a:r>
              <a:rPr lang="en-US" altLang="ja-JP" sz="2400" dirty="0">
                <a:solidFill>
                  <a:srgbClr val="00206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	</a:t>
            </a:r>
            <a:r>
              <a:rPr lang="ja-JP" altLang="en-US" sz="2400" dirty="0">
                <a:solidFill>
                  <a:srgbClr val="00206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○○○社</a:t>
            </a:r>
            <a:endParaRPr lang="en-US" altLang="ja-JP" sz="2400" dirty="0">
              <a:solidFill>
                <a:srgbClr val="002060"/>
              </a:solidFill>
              <a:latin typeface="Arial" panose="020B0604020202020204" pitchFamily="34" charset="0"/>
              <a:ea typeface="HGPｺﾞｼｯｸE" panose="020B0900000000000000" pitchFamily="50" charset="-128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206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6. </a:t>
            </a:r>
            <a:r>
              <a:rPr lang="ja-JP" altLang="en-US" sz="2400" dirty="0">
                <a:solidFill>
                  <a:srgbClr val="00206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受託研究・共同研究費：</a:t>
            </a:r>
            <a:r>
              <a:rPr lang="en-US" altLang="ja-JP" sz="2400" dirty="0">
                <a:solidFill>
                  <a:srgbClr val="00206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	</a:t>
            </a:r>
            <a:r>
              <a:rPr lang="ja-JP" altLang="en-US" sz="2400" dirty="0">
                <a:solidFill>
                  <a:srgbClr val="00206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○○製薬</a:t>
            </a:r>
            <a:endParaRPr lang="en-US" altLang="ja-JP" sz="2400" dirty="0">
              <a:solidFill>
                <a:srgbClr val="002060"/>
              </a:solidFill>
              <a:latin typeface="Arial" panose="020B0604020202020204" pitchFamily="34" charset="0"/>
              <a:ea typeface="HGPｺﾞｼｯｸE" panose="020B0900000000000000" pitchFamily="50" charset="-128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206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8. </a:t>
            </a:r>
            <a:r>
              <a:rPr lang="ja-JP" altLang="en-US" sz="2400" dirty="0">
                <a:solidFill>
                  <a:srgbClr val="00206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寄付講座所属：</a:t>
            </a:r>
            <a:r>
              <a:rPr lang="en-US" altLang="ja-JP" sz="2400" dirty="0">
                <a:solidFill>
                  <a:srgbClr val="00206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	</a:t>
            </a:r>
            <a:r>
              <a:rPr lang="ja-JP" altLang="en-US" sz="2400" dirty="0">
                <a:solidFill>
                  <a:srgbClr val="00206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あり　（○○社）</a:t>
            </a:r>
          </a:p>
        </p:txBody>
      </p:sp>
      <p:sp>
        <p:nvSpPr>
          <p:cNvPr id="9" name="テキスト ボックス 2"/>
          <p:cNvSpPr txBox="1">
            <a:spLocks noChangeArrowheads="1"/>
          </p:cNvSpPr>
          <p:nvPr/>
        </p:nvSpPr>
        <p:spPr bwMode="auto">
          <a:xfrm>
            <a:off x="2352482" y="5765800"/>
            <a:ext cx="44390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 smtClean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（開示</a:t>
            </a:r>
            <a:r>
              <a:rPr lang="ja-JP" altLang="en-US" sz="20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すべき内容がある項目のみ記載）</a:t>
            </a:r>
          </a:p>
        </p:txBody>
      </p:sp>
      <p:sp>
        <p:nvSpPr>
          <p:cNvPr id="10" name="テキスト ボックス 6"/>
          <p:cNvSpPr txBox="1">
            <a:spLocks noChangeArrowheads="1"/>
          </p:cNvSpPr>
          <p:nvPr/>
        </p:nvSpPr>
        <p:spPr bwMode="auto">
          <a:xfrm>
            <a:off x="8265319" y="101600"/>
            <a:ext cx="862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000" dirty="0" smtClean="0">
                <a:solidFill>
                  <a:srgbClr val="0070C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様式２</a:t>
            </a:r>
          </a:p>
        </p:txBody>
      </p:sp>
    </p:spTree>
    <p:extLst>
      <p:ext uri="{BB962C8B-B14F-4D97-AF65-F5344CB8AC3E}">
        <p14:creationId xmlns:p14="http://schemas.microsoft.com/office/powerpoint/2010/main" val="158186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32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Toshi</dc:creator>
  <cp:lastModifiedBy>Toshi</cp:lastModifiedBy>
  <cp:revision>4</cp:revision>
  <dcterms:created xsi:type="dcterms:W3CDTF">2016-04-05T23:32:47Z</dcterms:created>
  <dcterms:modified xsi:type="dcterms:W3CDTF">2016-04-05T23:39:46Z</dcterms:modified>
</cp:coreProperties>
</file>